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9" r:id="rId2"/>
    <p:sldId id="286" r:id="rId3"/>
    <p:sldId id="900" r:id="rId4"/>
    <p:sldId id="902" r:id="rId5"/>
    <p:sldId id="901" r:id="rId6"/>
    <p:sldId id="903" r:id="rId7"/>
    <p:sldId id="904" r:id="rId8"/>
    <p:sldId id="852" r:id="rId9"/>
    <p:sldId id="905" r:id="rId10"/>
    <p:sldId id="893" r:id="rId11"/>
    <p:sldId id="865" r:id="rId12"/>
    <p:sldId id="894" r:id="rId13"/>
    <p:sldId id="906" r:id="rId14"/>
    <p:sldId id="907" r:id="rId15"/>
    <p:sldId id="908" r:id="rId16"/>
    <p:sldId id="909" r:id="rId17"/>
    <p:sldId id="911" r:id="rId18"/>
    <p:sldId id="912" r:id="rId19"/>
    <p:sldId id="913" r:id="rId20"/>
    <p:sldId id="914" r:id="rId21"/>
    <p:sldId id="915" r:id="rId22"/>
    <p:sldId id="916" r:id="rId23"/>
    <p:sldId id="917" r:id="rId24"/>
    <p:sldId id="29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5FF"/>
    <a:srgbClr val="FFCCFF"/>
    <a:srgbClr val="CCFFFF"/>
    <a:srgbClr val="CCFFCC"/>
    <a:srgbClr val="006600"/>
    <a:srgbClr val="009900"/>
    <a:srgbClr val="0000FF"/>
    <a:srgbClr val="CC00FF"/>
    <a:srgbClr val="95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00EA2AC0-FA9F-4985-93AA-C855554184B5}"/>
    <pc:docChg chg="undo custSel addSld delSld modSld sldOrd modMainMaster">
      <pc:chgData name="JT Wang" userId="eef39015bd5f34b5" providerId="LiveId" clId="{00EA2AC0-FA9F-4985-93AA-C855554184B5}" dt="2025-07-27T13:10:55.719" v="256" actId="22"/>
      <pc:docMkLst>
        <pc:docMk/>
      </pc:docMkLst>
      <pc:sldChg chg="addSp delSp modSp mod">
        <pc:chgData name="JT Wang" userId="eef39015bd5f34b5" providerId="LiveId" clId="{00EA2AC0-FA9F-4985-93AA-C855554184B5}" dt="2025-07-24T00:25:55.975" v="9"/>
        <pc:sldMkLst>
          <pc:docMk/>
          <pc:sldMk cId="3574341807" sldId="286"/>
        </pc:sldMkLst>
        <pc:spChg chg="mod">
          <ac:chgData name="JT Wang" userId="eef39015bd5f34b5" providerId="LiveId" clId="{00EA2AC0-FA9F-4985-93AA-C855554184B5}" dt="2025-07-24T00:25:55.975" v="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00EA2AC0-FA9F-4985-93AA-C855554184B5}" dt="2025-07-27T08:36:47.133" v="26" actId="20577"/>
        <pc:sldMkLst>
          <pc:docMk/>
          <pc:sldMk cId="2480538019" sldId="289"/>
        </pc:sldMkLst>
        <pc:spChg chg="mod">
          <ac:chgData name="JT Wang" userId="eef39015bd5f34b5" providerId="LiveId" clId="{00EA2AC0-FA9F-4985-93AA-C855554184B5}" dt="2025-07-24T00:25:37.859" v="2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00EA2AC0-FA9F-4985-93AA-C855554184B5}" dt="2025-07-27T08:36:47.133" v="26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00EA2AC0-FA9F-4985-93AA-C855554184B5}" dt="2025-07-27T08:51:05.220" v="62" actId="1037"/>
        <pc:sldMkLst>
          <pc:docMk/>
          <pc:sldMk cId="3584940774" sldId="852"/>
        </pc:sldMkLst>
        <pc:picChg chg="del">
          <ac:chgData name="JT Wang" userId="eef39015bd5f34b5" providerId="LiveId" clId="{00EA2AC0-FA9F-4985-93AA-C855554184B5}" dt="2025-07-27T08:45:42.355" v="48" actId="478"/>
          <ac:picMkLst>
            <pc:docMk/>
            <pc:sldMk cId="3584940774" sldId="852"/>
            <ac:picMk id="3" creationId="{84CF035C-2D8F-8199-EEA6-C9D3C4E65C7E}"/>
          </ac:picMkLst>
        </pc:picChg>
        <pc:picChg chg="add mod">
          <ac:chgData name="JT Wang" userId="eef39015bd5f34b5" providerId="LiveId" clId="{00EA2AC0-FA9F-4985-93AA-C855554184B5}" dt="2025-07-27T08:51:05.220" v="62" actId="1037"/>
          <ac:picMkLst>
            <pc:docMk/>
            <pc:sldMk cId="3584940774" sldId="852"/>
            <ac:picMk id="4" creationId="{2BC93578-36F6-60CA-12DA-901CE9D3E7D3}"/>
          </ac:picMkLst>
        </pc:picChg>
        <pc:picChg chg="del">
          <ac:chgData name="JT Wang" userId="eef39015bd5f34b5" providerId="LiveId" clId="{00EA2AC0-FA9F-4985-93AA-C855554184B5}" dt="2025-07-27T08:45:39.458" v="47" actId="478"/>
          <ac:picMkLst>
            <pc:docMk/>
            <pc:sldMk cId="3584940774" sldId="852"/>
            <ac:picMk id="5" creationId="{52777A9F-4044-4639-8051-77B6711943A2}"/>
          </ac:picMkLst>
        </pc:picChg>
      </pc:sldChg>
      <pc:sldChg chg="addSp delSp mod ord">
        <pc:chgData name="JT Wang" userId="eef39015bd5f34b5" providerId="LiveId" clId="{00EA2AC0-FA9F-4985-93AA-C855554184B5}" dt="2025-07-27T09:03:07.784" v="113" actId="22"/>
        <pc:sldMkLst>
          <pc:docMk/>
          <pc:sldMk cId="3910978446" sldId="865"/>
        </pc:sldMkLst>
        <pc:picChg chg="del">
          <ac:chgData name="JT Wang" userId="eef39015bd5f34b5" providerId="LiveId" clId="{00EA2AC0-FA9F-4985-93AA-C855554184B5}" dt="2025-07-27T08:45:51.783" v="51" actId="478"/>
          <ac:picMkLst>
            <pc:docMk/>
            <pc:sldMk cId="3910978446" sldId="865"/>
            <ac:picMk id="3" creationId="{375C78CB-AB96-7369-C52F-4F547A92DF69}"/>
          </ac:picMkLst>
        </pc:picChg>
        <pc:picChg chg="add del">
          <ac:chgData name="JT Wang" userId="eef39015bd5f34b5" providerId="LiveId" clId="{00EA2AC0-FA9F-4985-93AA-C855554184B5}" dt="2025-07-27T09:01:09.728" v="106" actId="478"/>
          <ac:picMkLst>
            <pc:docMk/>
            <pc:sldMk cId="3910978446" sldId="865"/>
            <ac:picMk id="4" creationId="{2CBB44BC-905C-A806-20A8-E818433E8C54}"/>
          </ac:picMkLst>
        </pc:picChg>
        <pc:picChg chg="add del">
          <ac:chgData name="JT Wang" userId="eef39015bd5f34b5" providerId="LiveId" clId="{00EA2AC0-FA9F-4985-93AA-C855554184B5}" dt="2025-07-27T09:03:06.529" v="112" actId="478"/>
          <ac:picMkLst>
            <pc:docMk/>
            <pc:sldMk cId="3910978446" sldId="865"/>
            <ac:picMk id="6" creationId="{539576DB-C37F-6600-A965-AB7CEC9CC13A}"/>
          </ac:picMkLst>
        </pc:picChg>
        <pc:picChg chg="add">
          <ac:chgData name="JT Wang" userId="eef39015bd5f34b5" providerId="LiveId" clId="{00EA2AC0-FA9F-4985-93AA-C855554184B5}" dt="2025-07-27T09:03:07.784" v="113" actId="22"/>
          <ac:picMkLst>
            <pc:docMk/>
            <pc:sldMk cId="3910978446" sldId="865"/>
            <ac:picMk id="8" creationId="{4B627BA9-410D-F805-62A9-1EE768DDD09F}"/>
          </ac:picMkLst>
        </pc:picChg>
      </pc:sldChg>
      <pc:sldChg chg="del">
        <pc:chgData name="JT Wang" userId="eef39015bd5f34b5" providerId="LiveId" clId="{00EA2AC0-FA9F-4985-93AA-C855554184B5}" dt="2025-07-27T08:43:22.501" v="41" actId="47"/>
        <pc:sldMkLst>
          <pc:docMk/>
          <pc:sldMk cId="2133994996" sldId="883"/>
        </pc:sldMkLst>
      </pc:sldChg>
      <pc:sldChg chg="addSp delSp modSp mod ord">
        <pc:chgData name="JT Wang" userId="eef39015bd5f34b5" providerId="LiveId" clId="{00EA2AC0-FA9F-4985-93AA-C855554184B5}" dt="2025-07-27T09:01:29.664" v="110"/>
        <pc:sldMkLst>
          <pc:docMk/>
          <pc:sldMk cId="4001103375" sldId="893"/>
        </pc:sldMkLst>
        <pc:picChg chg="add del mod">
          <ac:chgData name="JT Wang" userId="eef39015bd5f34b5" providerId="LiveId" clId="{00EA2AC0-FA9F-4985-93AA-C855554184B5}" dt="2025-07-27T08:59:23.914" v="95" actId="478"/>
          <ac:picMkLst>
            <pc:docMk/>
            <pc:sldMk cId="4001103375" sldId="893"/>
            <ac:picMk id="3" creationId="{188A5BB6-A8C6-F70E-A3BD-4F4357B8A243}"/>
          </ac:picMkLst>
        </pc:picChg>
        <pc:picChg chg="del">
          <ac:chgData name="JT Wang" userId="eef39015bd5f34b5" providerId="LiveId" clId="{00EA2AC0-FA9F-4985-93AA-C855554184B5}" dt="2025-07-27T08:45:48.888" v="50" actId="478"/>
          <ac:picMkLst>
            <pc:docMk/>
            <pc:sldMk cId="4001103375" sldId="893"/>
            <ac:picMk id="5" creationId="{1A6AE0E7-C02D-078D-2B44-D10BFC63F1EB}"/>
          </ac:picMkLst>
        </pc:picChg>
        <pc:picChg chg="add">
          <ac:chgData name="JT Wang" userId="eef39015bd5f34b5" providerId="LiveId" clId="{00EA2AC0-FA9F-4985-93AA-C855554184B5}" dt="2025-07-27T08:59:25.082" v="96" actId="22"/>
          <ac:picMkLst>
            <pc:docMk/>
            <pc:sldMk cId="4001103375" sldId="893"/>
            <ac:picMk id="6" creationId="{AF4846C3-EAEA-F0CC-0738-D81DD7CFFFBC}"/>
          </ac:picMkLst>
        </pc:picChg>
      </pc:sldChg>
      <pc:sldChg chg="addSp delSp modSp mod modClrScheme chgLayout">
        <pc:chgData name="JT Wang" userId="eef39015bd5f34b5" providerId="LiveId" clId="{00EA2AC0-FA9F-4985-93AA-C855554184B5}" dt="2025-07-27T09:06:44.358" v="157" actId="1035"/>
        <pc:sldMkLst>
          <pc:docMk/>
          <pc:sldMk cId="3434830654" sldId="894"/>
        </pc:sldMkLst>
        <pc:picChg chg="add del">
          <ac:chgData name="JT Wang" userId="eef39015bd5f34b5" providerId="LiveId" clId="{00EA2AC0-FA9F-4985-93AA-C855554184B5}" dt="2025-07-27T09:04:06.801" v="115" actId="478"/>
          <ac:picMkLst>
            <pc:docMk/>
            <pc:sldMk cId="3434830654" sldId="894"/>
            <ac:picMk id="3" creationId="{C5985D85-EFBB-99BC-D867-33A0162D742B}"/>
          </ac:picMkLst>
        </pc:picChg>
        <pc:picChg chg="del">
          <ac:chgData name="JT Wang" userId="eef39015bd5f34b5" providerId="LiveId" clId="{00EA2AC0-FA9F-4985-93AA-C855554184B5}" dt="2025-07-27T09:00:03.330" v="103" actId="478"/>
          <ac:picMkLst>
            <pc:docMk/>
            <pc:sldMk cId="3434830654" sldId="894"/>
            <ac:picMk id="5" creationId="{0C3130E8-655D-7B3B-AD80-A2F248AF340B}"/>
          </ac:picMkLst>
        </pc:picChg>
        <pc:picChg chg="add del mod">
          <ac:chgData name="JT Wang" userId="eef39015bd5f34b5" providerId="LiveId" clId="{00EA2AC0-FA9F-4985-93AA-C855554184B5}" dt="2025-07-27T09:04:52.842" v="138" actId="478"/>
          <ac:picMkLst>
            <pc:docMk/>
            <pc:sldMk cId="3434830654" sldId="894"/>
            <ac:picMk id="6" creationId="{08842B85-7BB2-E5BE-EF9F-72FF70CFE9A7}"/>
          </ac:picMkLst>
        </pc:picChg>
        <pc:picChg chg="add mod">
          <ac:chgData name="JT Wang" userId="eef39015bd5f34b5" providerId="LiveId" clId="{00EA2AC0-FA9F-4985-93AA-C855554184B5}" dt="2025-07-27T09:06:44.358" v="157" actId="1035"/>
          <ac:picMkLst>
            <pc:docMk/>
            <pc:sldMk cId="3434830654" sldId="894"/>
            <ac:picMk id="8" creationId="{B16084DF-EE92-C5B5-57C9-4723B1A936C8}"/>
          </ac:picMkLst>
        </pc:picChg>
      </pc:sldChg>
      <pc:sldChg chg="del">
        <pc:chgData name="JT Wang" userId="eef39015bd5f34b5" providerId="LiveId" clId="{00EA2AC0-FA9F-4985-93AA-C855554184B5}" dt="2025-07-27T08:43:23.538" v="42" actId="47"/>
        <pc:sldMkLst>
          <pc:docMk/>
          <pc:sldMk cId="2143540032" sldId="898"/>
        </pc:sldMkLst>
      </pc:sldChg>
      <pc:sldChg chg="addSp delSp mod">
        <pc:chgData name="JT Wang" userId="eef39015bd5f34b5" providerId="LiveId" clId="{00EA2AC0-FA9F-4985-93AA-C855554184B5}" dt="2025-07-27T08:38:31.092" v="28" actId="22"/>
        <pc:sldMkLst>
          <pc:docMk/>
          <pc:sldMk cId="1170397426" sldId="900"/>
        </pc:sldMkLst>
        <pc:picChg chg="add">
          <ac:chgData name="JT Wang" userId="eef39015bd5f34b5" providerId="LiveId" clId="{00EA2AC0-FA9F-4985-93AA-C855554184B5}" dt="2025-07-27T08:38:31.092" v="28" actId="22"/>
          <ac:picMkLst>
            <pc:docMk/>
            <pc:sldMk cId="1170397426" sldId="900"/>
            <ac:picMk id="3" creationId="{EB5873BA-28C9-4E93-B94A-35EF98C71B52}"/>
          </ac:picMkLst>
        </pc:picChg>
        <pc:picChg chg="del">
          <ac:chgData name="JT Wang" userId="eef39015bd5f34b5" providerId="LiveId" clId="{00EA2AC0-FA9F-4985-93AA-C855554184B5}" dt="2025-07-27T08:37:26.047" v="27" actId="478"/>
          <ac:picMkLst>
            <pc:docMk/>
            <pc:sldMk cId="1170397426" sldId="900"/>
            <ac:picMk id="7" creationId="{A0A6C28A-1E0C-13CD-B1EB-6EEF9449ED70}"/>
          </ac:picMkLst>
        </pc:picChg>
      </pc:sldChg>
      <pc:sldChg chg="addSp delSp mod">
        <pc:chgData name="JT Wang" userId="eef39015bd5f34b5" providerId="LiveId" clId="{00EA2AC0-FA9F-4985-93AA-C855554184B5}" dt="2025-07-27T13:10:55.719" v="256" actId="22"/>
        <pc:sldMkLst>
          <pc:docMk/>
          <pc:sldMk cId="3521621646" sldId="901"/>
        </pc:sldMkLst>
        <pc:picChg chg="add del">
          <ac:chgData name="JT Wang" userId="eef39015bd5f34b5" providerId="LiveId" clId="{00EA2AC0-FA9F-4985-93AA-C855554184B5}" dt="2025-07-27T08:41:45.796" v="33" actId="478"/>
          <ac:picMkLst>
            <pc:docMk/>
            <pc:sldMk cId="3521621646" sldId="901"/>
            <ac:picMk id="3" creationId="{14F41975-61C6-D4A5-7E4F-8CAF0E703B03}"/>
          </ac:picMkLst>
        </pc:picChg>
        <pc:picChg chg="add del">
          <ac:chgData name="JT Wang" userId="eef39015bd5f34b5" providerId="LiveId" clId="{00EA2AC0-FA9F-4985-93AA-C855554184B5}" dt="2025-07-27T13:10:55.077" v="255" actId="478"/>
          <ac:picMkLst>
            <pc:docMk/>
            <pc:sldMk cId="3521621646" sldId="901"/>
            <ac:picMk id="3" creationId="{BCCDC8D4-2677-EE0F-97CF-BC0B0F01F02F}"/>
          </ac:picMkLst>
        </pc:picChg>
        <pc:picChg chg="del">
          <ac:chgData name="JT Wang" userId="eef39015bd5f34b5" providerId="LiveId" clId="{00EA2AC0-FA9F-4985-93AA-C855554184B5}" dt="2025-07-27T08:39:05.665" v="31" actId="478"/>
          <ac:picMkLst>
            <pc:docMk/>
            <pc:sldMk cId="3521621646" sldId="901"/>
            <ac:picMk id="4" creationId="{B8DFCE35-BEF1-65DA-88E2-EDC43F61F9FA}"/>
          </ac:picMkLst>
        </pc:picChg>
        <pc:picChg chg="add">
          <ac:chgData name="JT Wang" userId="eef39015bd5f34b5" providerId="LiveId" clId="{00EA2AC0-FA9F-4985-93AA-C855554184B5}" dt="2025-07-27T13:10:55.719" v="256" actId="22"/>
          <ac:picMkLst>
            <pc:docMk/>
            <pc:sldMk cId="3521621646" sldId="901"/>
            <ac:picMk id="5" creationId="{12DDC1B1-EFA0-D854-10CE-F75428493001}"/>
          </ac:picMkLst>
        </pc:picChg>
        <pc:picChg chg="add del">
          <ac:chgData name="JT Wang" userId="eef39015bd5f34b5" providerId="LiveId" clId="{00EA2AC0-FA9F-4985-93AA-C855554184B5}" dt="2025-07-27T13:08:35.386" v="253" actId="478"/>
          <ac:picMkLst>
            <pc:docMk/>
            <pc:sldMk cId="3521621646" sldId="901"/>
            <ac:picMk id="6" creationId="{89416C90-D07C-1E56-D1F8-9FF5503D2C6F}"/>
          </ac:picMkLst>
        </pc:picChg>
      </pc:sldChg>
      <pc:sldChg chg="addSp delSp mod">
        <pc:chgData name="JT Wang" userId="eef39015bd5f34b5" providerId="LiveId" clId="{00EA2AC0-FA9F-4985-93AA-C855554184B5}" dt="2025-07-27T08:39:02.413" v="30" actId="22"/>
        <pc:sldMkLst>
          <pc:docMk/>
          <pc:sldMk cId="904546010" sldId="902"/>
        </pc:sldMkLst>
        <pc:picChg chg="add">
          <ac:chgData name="JT Wang" userId="eef39015bd5f34b5" providerId="LiveId" clId="{00EA2AC0-FA9F-4985-93AA-C855554184B5}" dt="2025-07-27T08:39:02.413" v="30" actId="22"/>
          <ac:picMkLst>
            <pc:docMk/>
            <pc:sldMk cId="904546010" sldId="902"/>
            <ac:picMk id="3" creationId="{6F411240-D724-261E-50C5-BF1CFC6BAA63}"/>
          </ac:picMkLst>
        </pc:picChg>
        <pc:picChg chg="del">
          <ac:chgData name="JT Wang" userId="eef39015bd5f34b5" providerId="LiveId" clId="{00EA2AC0-FA9F-4985-93AA-C855554184B5}" dt="2025-07-27T08:38:38.990" v="29" actId="478"/>
          <ac:picMkLst>
            <pc:docMk/>
            <pc:sldMk cId="904546010" sldId="902"/>
            <ac:picMk id="14" creationId="{14ECE932-AA1F-259A-B24C-89C06C7F01E7}"/>
          </ac:picMkLst>
        </pc:picChg>
      </pc:sldChg>
      <pc:sldChg chg="addSp delSp mod">
        <pc:chgData name="JT Wang" userId="eef39015bd5f34b5" providerId="LiveId" clId="{00EA2AC0-FA9F-4985-93AA-C855554184B5}" dt="2025-07-27T08:43:13.404" v="38" actId="22"/>
        <pc:sldMkLst>
          <pc:docMk/>
          <pc:sldMk cId="1455510761" sldId="903"/>
        </pc:sldMkLst>
        <pc:picChg chg="add del">
          <ac:chgData name="JT Wang" userId="eef39015bd5f34b5" providerId="LiveId" clId="{00EA2AC0-FA9F-4985-93AA-C855554184B5}" dt="2025-07-27T08:43:12.638" v="37" actId="478"/>
          <ac:picMkLst>
            <pc:docMk/>
            <pc:sldMk cId="1455510761" sldId="903"/>
            <ac:picMk id="3" creationId="{386E43E0-8606-C0AB-E001-F54CBBADB2F7}"/>
          </ac:picMkLst>
        </pc:picChg>
        <pc:picChg chg="del">
          <ac:chgData name="JT Wang" userId="eef39015bd5f34b5" providerId="LiveId" clId="{00EA2AC0-FA9F-4985-93AA-C855554184B5}" dt="2025-07-27T08:41:51.043" v="35" actId="478"/>
          <ac:picMkLst>
            <pc:docMk/>
            <pc:sldMk cId="1455510761" sldId="903"/>
            <ac:picMk id="5" creationId="{14B69CA8-CAAE-55B6-B778-645A1CC6F916}"/>
          </ac:picMkLst>
        </pc:picChg>
        <pc:picChg chg="add">
          <ac:chgData name="JT Wang" userId="eef39015bd5f34b5" providerId="LiveId" clId="{00EA2AC0-FA9F-4985-93AA-C855554184B5}" dt="2025-07-27T08:43:13.404" v="38" actId="22"/>
          <ac:picMkLst>
            <pc:docMk/>
            <pc:sldMk cId="1455510761" sldId="903"/>
            <ac:picMk id="6" creationId="{A600C462-AD7C-55A6-4670-0B0629BAB002}"/>
          </ac:picMkLst>
        </pc:picChg>
      </pc:sldChg>
      <pc:sldChg chg="addSp delSp mod">
        <pc:chgData name="JT Wang" userId="eef39015bd5f34b5" providerId="LiveId" clId="{00EA2AC0-FA9F-4985-93AA-C855554184B5}" dt="2025-07-27T08:45:34.229" v="46" actId="22"/>
        <pc:sldMkLst>
          <pc:docMk/>
          <pc:sldMk cId="3356226350" sldId="904"/>
        </pc:sldMkLst>
        <pc:picChg chg="add del">
          <ac:chgData name="JT Wang" userId="eef39015bd5f34b5" providerId="LiveId" clId="{00EA2AC0-FA9F-4985-93AA-C855554184B5}" dt="2025-07-27T08:45:33.189" v="45" actId="478"/>
          <ac:picMkLst>
            <pc:docMk/>
            <pc:sldMk cId="3356226350" sldId="904"/>
            <ac:picMk id="3" creationId="{9058AACF-2384-20FA-CF0B-9FF2FA5FD19B}"/>
          </ac:picMkLst>
        </pc:picChg>
        <pc:picChg chg="add">
          <ac:chgData name="JT Wang" userId="eef39015bd5f34b5" providerId="LiveId" clId="{00EA2AC0-FA9F-4985-93AA-C855554184B5}" dt="2025-07-27T08:45:34.229" v="46" actId="22"/>
          <ac:picMkLst>
            <pc:docMk/>
            <pc:sldMk cId="3356226350" sldId="904"/>
            <ac:picMk id="5" creationId="{AAFA14D0-FAED-453E-EE9B-C5405313B344}"/>
          </ac:picMkLst>
        </pc:picChg>
        <pc:picChg chg="del">
          <ac:chgData name="JT Wang" userId="eef39015bd5f34b5" providerId="LiveId" clId="{00EA2AC0-FA9F-4985-93AA-C855554184B5}" dt="2025-07-27T08:43:26.984" v="43" actId="478"/>
          <ac:picMkLst>
            <pc:docMk/>
            <pc:sldMk cId="3356226350" sldId="904"/>
            <ac:picMk id="8" creationId="{9CF0554C-C36D-5662-6635-FB49BD97F12A}"/>
          </ac:picMkLst>
        </pc:picChg>
      </pc:sldChg>
      <pc:sldChg chg="addSp delSp modSp mod ord">
        <pc:chgData name="JT Wang" userId="eef39015bd5f34b5" providerId="LiveId" clId="{00EA2AC0-FA9F-4985-93AA-C855554184B5}" dt="2025-07-27T09:01:14.781" v="108"/>
        <pc:sldMkLst>
          <pc:docMk/>
          <pc:sldMk cId="3221910327" sldId="905"/>
        </pc:sldMkLst>
        <pc:picChg chg="add del">
          <ac:chgData name="JT Wang" userId="eef39015bd5f34b5" providerId="LiveId" clId="{00EA2AC0-FA9F-4985-93AA-C855554184B5}" dt="2025-07-27T08:56:26.529" v="64" actId="478"/>
          <ac:picMkLst>
            <pc:docMk/>
            <pc:sldMk cId="3221910327" sldId="905"/>
            <ac:picMk id="3" creationId="{7AAD0CE1-8734-7040-AB27-25E83E5E146C}"/>
          </ac:picMkLst>
        </pc:picChg>
        <pc:picChg chg="del">
          <ac:chgData name="JT Wang" userId="eef39015bd5f34b5" providerId="LiveId" clId="{00EA2AC0-FA9F-4985-93AA-C855554184B5}" dt="2025-07-27T08:45:45.850" v="49" actId="478"/>
          <ac:picMkLst>
            <pc:docMk/>
            <pc:sldMk cId="3221910327" sldId="905"/>
            <ac:picMk id="5" creationId="{7ABFEBE3-5474-C445-753E-119814992D75}"/>
          </ac:picMkLst>
        </pc:picChg>
        <pc:picChg chg="add mod">
          <ac:chgData name="JT Wang" userId="eef39015bd5f34b5" providerId="LiveId" clId="{00EA2AC0-FA9F-4985-93AA-C855554184B5}" dt="2025-07-27T08:57:01.001" v="77" actId="1036"/>
          <ac:picMkLst>
            <pc:docMk/>
            <pc:sldMk cId="3221910327" sldId="905"/>
            <ac:picMk id="6" creationId="{C7EB9FB7-CBC1-D7FB-6B6A-951E52C34154}"/>
          </ac:picMkLst>
        </pc:picChg>
      </pc:sldChg>
      <pc:sldChg chg="addSp delSp new mod modClrScheme chgLayout">
        <pc:chgData name="JT Wang" userId="eef39015bd5f34b5" providerId="LiveId" clId="{00EA2AC0-FA9F-4985-93AA-C855554184B5}" dt="2025-07-27T09:12:44.947" v="162" actId="22"/>
        <pc:sldMkLst>
          <pc:docMk/>
          <pc:sldMk cId="738888859" sldId="906"/>
        </pc:sldMkLst>
        <pc:picChg chg="add del">
          <ac:chgData name="JT Wang" userId="eef39015bd5f34b5" providerId="LiveId" clId="{00EA2AC0-FA9F-4985-93AA-C855554184B5}" dt="2025-07-27T09:12:43.687" v="161" actId="478"/>
          <ac:picMkLst>
            <pc:docMk/>
            <pc:sldMk cId="738888859" sldId="906"/>
            <ac:picMk id="3" creationId="{DDDFEC53-339E-94D1-B298-3ED49AA6168F}"/>
          </ac:picMkLst>
        </pc:picChg>
        <pc:picChg chg="add">
          <ac:chgData name="JT Wang" userId="eef39015bd5f34b5" providerId="LiveId" clId="{00EA2AC0-FA9F-4985-93AA-C855554184B5}" dt="2025-07-27T09:12:44.947" v="162" actId="22"/>
          <ac:picMkLst>
            <pc:docMk/>
            <pc:sldMk cId="738888859" sldId="906"/>
            <ac:picMk id="5" creationId="{36858884-C30C-48AF-B6A4-7030D3CCA608}"/>
          </ac:picMkLst>
        </pc:picChg>
      </pc:sldChg>
      <pc:sldChg chg="delSp del mod">
        <pc:chgData name="JT Wang" userId="eef39015bd5f34b5" providerId="LiveId" clId="{00EA2AC0-FA9F-4985-93AA-C855554184B5}" dt="2025-07-27T08:43:21.202" v="40" actId="47"/>
        <pc:sldMkLst>
          <pc:docMk/>
          <pc:sldMk cId="2801707139" sldId="906"/>
        </pc:sldMkLst>
        <pc:picChg chg="del">
          <ac:chgData name="JT Wang" userId="eef39015bd5f34b5" providerId="LiveId" clId="{00EA2AC0-FA9F-4985-93AA-C855554184B5}" dt="2025-07-27T08:43:17.818" v="39" actId="478"/>
          <ac:picMkLst>
            <pc:docMk/>
            <pc:sldMk cId="2801707139" sldId="906"/>
            <ac:picMk id="11" creationId="{A877ABF2-1B92-C60F-DAEE-7A24BBE00EAE}"/>
          </ac:picMkLst>
        </pc:picChg>
      </pc:sldChg>
      <pc:sldChg chg="addSp delSp new mod">
        <pc:chgData name="JT Wang" userId="eef39015bd5f34b5" providerId="LiveId" clId="{00EA2AC0-FA9F-4985-93AA-C855554184B5}" dt="2025-07-27T09:13:46.534" v="166" actId="22"/>
        <pc:sldMkLst>
          <pc:docMk/>
          <pc:sldMk cId="2387758563" sldId="907"/>
        </pc:sldMkLst>
        <pc:picChg chg="add del">
          <ac:chgData name="JT Wang" userId="eef39015bd5f34b5" providerId="LiveId" clId="{00EA2AC0-FA9F-4985-93AA-C855554184B5}" dt="2025-07-27T09:13:45.238" v="165" actId="478"/>
          <ac:picMkLst>
            <pc:docMk/>
            <pc:sldMk cId="2387758563" sldId="907"/>
            <ac:picMk id="3" creationId="{C3205DCD-22E5-6A26-B8AB-3D3577A82DAD}"/>
          </ac:picMkLst>
        </pc:picChg>
        <pc:picChg chg="add">
          <ac:chgData name="JT Wang" userId="eef39015bd5f34b5" providerId="LiveId" clId="{00EA2AC0-FA9F-4985-93AA-C855554184B5}" dt="2025-07-27T09:13:46.534" v="166" actId="22"/>
          <ac:picMkLst>
            <pc:docMk/>
            <pc:sldMk cId="2387758563" sldId="907"/>
            <ac:picMk id="5" creationId="{CC194092-22FE-C201-7268-CEFC73F955C3}"/>
          </ac:picMkLst>
        </pc:picChg>
      </pc:sldChg>
      <pc:sldChg chg="addSp delSp new mod">
        <pc:chgData name="JT Wang" userId="eef39015bd5f34b5" providerId="LiveId" clId="{00EA2AC0-FA9F-4985-93AA-C855554184B5}" dt="2025-07-27T09:14:50.647" v="170" actId="22"/>
        <pc:sldMkLst>
          <pc:docMk/>
          <pc:sldMk cId="4176540827" sldId="908"/>
        </pc:sldMkLst>
        <pc:picChg chg="add del">
          <ac:chgData name="JT Wang" userId="eef39015bd5f34b5" providerId="LiveId" clId="{00EA2AC0-FA9F-4985-93AA-C855554184B5}" dt="2025-07-27T09:14:47.023" v="169" actId="478"/>
          <ac:picMkLst>
            <pc:docMk/>
            <pc:sldMk cId="4176540827" sldId="908"/>
            <ac:picMk id="3" creationId="{9F89D141-8CC3-7D4E-13EE-9DFD12E01693}"/>
          </ac:picMkLst>
        </pc:picChg>
        <pc:picChg chg="add">
          <ac:chgData name="JT Wang" userId="eef39015bd5f34b5" providerId="LiveId" clId="{00EA2AC0-FA9F-4985-93AA-C855554184B5}" dt="2025-07-27T09:14:50.647" v="170" actId="22"/>
          <ac:picMkLst>
            <pc:docMk/>
            <pc:sldMk cId="4176540827" sldId="908"/>
            <ac:picMk id="5" creationId="{6789AE91-0780-FBEA-1AE5-2CF224894713}"/>
          </ac:picMkLst>
        </pc:picChg>
      </pc:sldChg>
      <pc:sldChg chg="addSp new mod">
        <pc:chgData name="JT Wang" userId="eef39015bd5f34b5" providerId="LiveId" clId="{00EA2AC0-FA9F-4985-93AA-C855554184B5}" dt="2025-07-27T09:17:00.235" v="172" actId="22"/>
        <pc:sldMkLst>
          <pc:docMk/>
          <pc:sldMk cId="243964495" sldId="909"/>
        </pc:sldMkLst>
        <pc:picChg chg="add">
          <ac:chgData name="JT Wang" userId="eef39015bd5f34b5" providerId="LiveId" clId="{00EA2AC0-FA9F-4985-93AA-C855554184B5}" dt="2025-07-27T09:17:00.235" v="172" actId="22"/>
          <ac:picMkLst>
            <pc:docMk/>
            <pc:sldMk cId="243964495" sldId="909"/>
            <ac:picMk id="3" creationId="{27899D60-57B3-E457-349C-D4B71D847D9B}"/>
          </ac:picMkLst>
        </pc:picChg>
      </pc:sldChg>
      <pc:sldChg chg="addSp delSp new del mod modClrScheme chgLayout">
        <pc:chgData name="JT Wang" userId="eef39015bd5f34b5" providerId="LiveId" clId="{00EA2AC0-FA9F-4985-93AA-C855554184B5}" dt="2025-07-27T09:23:03.841" v="187" actId="47"/>
        <pc:sldMkLst>
          <pc:docMk/>
          <pc:sldMk cId="2292038526" sldId="910"/>
        </pc:sldMkLst>
        <pc:picChg chg="add del">
          <ac:chgData name="JT Wang" userId="eef39015bd5f34b5" providerId="LiveId" clId="{00EA2AC0-FA9F-4985-93AA-C855554184B5}" dt="2025-07-27T09:19:31.763" v="176" actId="478"/>
          <ac:picMkLst>
            <pc:docMk/>
            <pc:sldMk cId="2292038526" sldId="910"/>
            <ac:picMk id="3" creationId="{2B1879BB-E14A-9AA9-D4E9-5513D2C2DFFC}"/>
          </ac:picMkLst>
        </pc:picChg>
        <pc:picChg chg="add del">
          <ac:chgData name="JT Wang" userId="eef39015bd5f34b5" providerId="LiveId" clId="{00EA2AC0-FA9F-4985-93AA-C855554184B5}" dt="2025-07-27T09:19:43.536" v="178" actId="478"/>
          <ac:picMkLst>
            <pc:docMk/>
            <pc:sldMk cId="2292038526" sldId="910"/>
            <ac:picMk id="5" creationId="{1C9D2F79-AEEA-8F78-7DB5-17F67B8412E5}"/>
          </ac:picMkLst>
        </pc:picChg>
      </pc:sldChg>
      <pc:sldChg chg="addSp delSp new mod">
        <pc:chgData name="JT Wang" userId="eef39015bd5f34b5" providerId="LiveId" clId="{00EA2AC0-FA9F-4985-93AA-C855554184B5}" dt="2025-07-27T09:21:39.429" v="182" actId="22"/>
        <pc:sldMkLst>
          <pc:docMk/>
          <pc:sldMk cId="3108946572" sldId="911"/>
        </pc:sldMkLst>
        <pc:picChg chg="add del">
          <ac:chgData name="JT Wang" userId="eef39015bd5f34b5" providerId="LiveId" clId="{00EA2AC0-FA9F-4985-93AA-C855554184B5}" dt="2025-07-27T09:21:38.379" v="181" actId="478"/>
          <ac:picMkLst>
            <pc:docMk/>
            <pc:sldMk cId="3108946572" sldId="911"/>
            <ac:picMk id="3" creationId="{E770638F-0412-AA4C-4BAC-CADAABB5233D}"/>
          </ac:picMkLst>
        </pc:picChg>
        <pc:picChg chg="add">
          <ac:chgData name="JT Wang" userId="eef39015bd5f34b5" providerId="LiveId" clId="{00EA2AC0-FA9F-4985-93AA-C855554184B5}" dt="2025-07-27T09:21:39.429" v="182" actId="22"/>
          <ac:picMkLst>
            <pc:docMk/>
            <pc:sldMk cId="3108946572" sldId="911"/>
            <ac:picMk id="5" creationId="{EADADBD3-7944-7C2E-120B-C698DD49F6D1}"/>
          </ac:picMkLst>
        </pc:picChg>
      </pc:sldChg>
      <pc:sldChg chg="addSp delSp new mod">
        <pc:chgData name="JT Wang" userId="eef39015bd5f34b5" providerId="LiveId" clId="{00EA2AC0-FA9F-4985-93AA-C855554184B5}" dt="2025-07-27T09:22:56.352" v="186" actId="22"/>
        <pc:sldMkLst>
          <pc:docMk/>
          <pc:sldMk cId="2521978624" sldId="912"/>
        </pc:sldMkLst>
        <pc:picChg chg="add del">
          <ac:chgData name="JT Wang" userId="eef39015bd5f34b5" providerId="LiveId" clId="{00EA2AC0-FA9F-4985-93AA-C855554184B5}" dt="2025-07-27T09:22:55.236" v="185" actId="478"/>
          <ac:picMkLst>
            <pc:docMk/>
            <pc:sldMk cId="2521978624" sldId="912"/>
            <ac:picMk id="3" creationId="{E7373C80-E8FE-437C-0A8B-5D6B5AE8320C}"/>
          </ac:picMkLst>
        </pc:picChg>
        <pc:picChg chg="add">
          <ac:chgData name="JT Wang" userId="eef39015bd5f34b5" providerId="LiveId" clId="{00EA2AC0-FA9F-4985-93AA-C855554184B5}" dt="2025-07-27T09:22:56.352" v="186" actId="22"/>
          <ac:picMkLst>
            <pc:docMk/>
            <pc:sldMk cId="2521978624" sldId="912"/>
            <ac:picMk id="5" creationId="{47E97B0C-E2C0-EA47-D06A-240DD3427A55}"/>
          </ac:picMkLst>
        </pc:picChg>
      </pc:sldChg>
      <pc:sldChg chg="addSp new mod">
        <pc:chgData name="JT Wang" userId="eef39015bd5f34b5" providerId="LiveId" clId="{00EA2AC0-FA9F-4985-93AA-C855554184B5}" dt="2025-07-27T09:23:31.778" v="189" actId="22"/>
        <pc:sldMkLst>
          <pc:docMk/>
          <pc:sldMk cId="1373198131" sldId="913"/>
        </pc:sldMkLst>
        <pc:picChg chg="add">
          <ac:chgData name="JT Wang" userId="eef39015bd5f34b5" providerId="LiveId" clId="{00EA2AC0-FA9F-4985-93AA-C855554184B5}" dt="2025-07-27T09:23:31.778" v="189" actId="22"/>
          <ac:picMkLst>
            <pc:docMk/>
            <pc:sldMk cId="1373198131" sldId="913"/>
            <ac:picMk id="3" creationId="{5F7B3F91-BDE4-51AA-9C45-149097198AB0}"/>
          </ac:picMkLst>
        </pc:picChg>
      </pc:sldChg>
      <pc:sldChg chg="addSp delSp modSp new mod modClrScheme chgLayout">
        <pc:chgData name="JT Wang" userId="eef39015bd5f34b5" providerId="LiveId" clId="{00EA2AC0-FA9F-4985-93AA-C855554184B5}" dt="2025-07-27T09:33:57.067" v="230" actId="700"/>
        <pc:sldMkLst>
          <pc:docMk/>
          <pc:sldMk cId="3604392091" sldId="914"/>
        </pc:sldMkLst>
        <pc:picChg chg="add del">
          <ac:chgData name="JT Wang" userId="eef39015bd5f34b5" providerId="LiveId" clId="{00EA2AC0-FA9F-4985-93AA-C855554184B5}" dt="2025-07-27T09:32:29.554" v="192" actId="478"/>
          <ac:picMkLst>
            <pc:docMk/>
            <pc:sldMk cId="3604392091" sldId="914"/>
            <ac:picMk id="3" creationId="{44BE180E-D902-3D66-80A1-3E28BA253112}"/>
          </ac:picMkLst>
        </pc:picChg>
        <pc:picChg chg="add del mod">
          <ac:chgData name="JT Wang" userId="eef39015bd5f34b5" providerId="LiveId" clId="{00EA2AC0-FA9F-4985-93AA-C855554184B5}" dt="2025-07-27T09:33:25.634" v="196" actId="478"/>
          <ac:picMkLst>
            <pc:docMk/>
            <pc:sldMk cId="3604392091" sldId="914"/>
            <ac:picMk id="5" creationId="{F155CA95-3707-AD4D-BD36-D757CB484DC6}"/>
          </ac:picMkLst>
        </pc:picChg>
        <pc:picChg chg="add mod">
          <ac:chgData name="JT Wang" userId="eef39015bd5f34b5" providerId="LiveId" clId="{00EA2AC0-FA9F-4985-93AA-C855554184B5}" dt="2025-07-27T09:33:48.217" v="228" actId="1036"/>
          <ac:picMkLst>
            <pc:docMk/>
            <pc:sldMk cId="3604392091" sldId="914"/>
            <ac:picMk id="7" creationId="{09293C0F-15EF-9747-259C-9BC0B51195EB}"/>
          </ac:picMkLst>
        </pc:picChg>
      </pc:sldChg>
      <pc:sldChg chg="addSp delSp modSp new mod">
        <pc:chgData name="JT Wang" userId="eef39015bd5f34b5" providerId="LiveId" clId="{00EA2AC0-FA9F-4985-93AA-C855554184B5}" dt="2025-07-27T09:37:12.688" v="238" actId="22"/>
        <pc:sldMkLst>
          <pc:docMk/>
          <pc:sldMk cId="3073707063" sldId="915"/>
        </pc:sldMkLst>
        <pc:picChg chg="add del">
          <ac:chgData name="JT Wang" userId="eef39015bd5f34b5" providerId="LiveId" clId="{00EA2AC0-FA9F-4985-93AA-C855554184B5}" dt="2025-07-27T09:36:19.164" v="232" actId="478"/>
          <ac:picMkLst>
            <pc:docMk/>
            <pc:sldMk cId="3073707063" sldId="915"/>
            <ac:picMk id="3" creationId="{844E9924-1DD6-2479-FD97-1F0734FFF963}"/>
          </ac:picMkLst>
        </pc:picChg>
        <pc:picChg chg="add del">
          <ac:chgData name="JT Wang" userId="eef39015bd5f34b5" providerId="LiveId" clId="{00EA2AC0-FA9F-4985-93AA-C855554184B5}" dt="2025-07-27T09:36:37.779" v="234" actId="478"/>
          <ac:picMkLst>
            <pc:docMk/>
            <pc:sldMk cId="3073707063" sldId="915"/>
            <ac:picMk id="5" creationId="{88263597-3601-F099-1C68-DDC554C63A78}"/>
          </ac:picMkLst>
        </pc:picChg>
        <pc:picChg chg="add del mod">
          <ac:chgData name="JT Wang" userId="eef39015bd5f34b5" providerId="LiveId" clId="{00EA2AC0-FA9F-4985-93AA-C855554184B5}" dt="2025-07-27T09:37:11.546" v="237" actId="478"/>
          <ac:picMkLst>
            <pc:docMk/>
            <pc:sldMk cId="3073707063" sldId="915"/>
            <ac:picMk id="7" creationId="{3EF513CE-2738-EEC7-8005-E7901B841666}"/>
          </ac:picMkLst>
        </pc:picChg>
        <pc:picChg chg="add">
          <ac:chgData name="JT Wang" userId="eef39015bd5f34b5" providerId="LiveId" clId="{00EA2AC0-FA9F-4985-93AA-C855554184B5}" dt="2025-07-27T09:37:12.688" v="238" actId="22"/>
          <ac:picMkLst>
            <pc:docMk/>
            <pc:sldMk cId="3073707063" sldId="915"/>
            <ac:picMk id="9" creationId="{D7A76EAC-4DA8-392D-EB32-688BB54894A6}"/>
          </ac:picMkLst>
        </pc:picChg>
      </pc:sldChg>
      <pc:sldChg chg="addSp delSp new mod">
        <pc:chgData name="JT Wang" userId="eef39015bd5f34b5" providerId="LiveId" clId="{00EA2AC0-FA9F-4985-93AA-C855554184B5}" dt="2025-07-27T09:42:46.016" v="250" actId="22"/>
        <pc:sldMkLst>
          <pc:docMk/>
          <pc:sldMk cId="4114836216" sldId="916"/>
        </pc:sldMkLst>
        <pc:picChg chg="add del">
          <ac:chgData name="JT Wang" userId="eef39015bd5f34b5" providerId="LiveId" clId="{00EA2AC0-FA9F-4985-93AA-C855554184B5}" dt="2025-07-27T09:38:13.220" v="241" actId="478"/>
          <ac:picMkLst>
            <pc:docMk/>
            <pc:sldMk cId="4114836216" sldId="916"/>
            <ac:picMk id="3" creationId="{B1D02679-1B7B-B95E-9FEF-0569CC39AF36}"/>
          </ac:picMkLst>
        </pc:picChg>
        <pc:picChg chg="add del">
          <ac:chgData name="JT Wang" userId="eef39015bd5f34b5" providerId="LiveId" clId="{00EA2AC0-FA9F-4985-93AA-C855554184B5}" dt="2025-07-27T09:39:45.121" v="243" actId="478"/>
          <ac:picMkLst>
            <pc:docMk/>
            <pc:sldMk cId="4114836216" sldId="916"/>
            <ac:picMk id="5" creationId="{9FEA6786-44C4-0524-BB67-6B3A56997E53}"/>
          </ac:picMkLst>
        </pc:picChg>
        <pc:picChg chg="add del">
          <ac:chgData name="JT Wang" userId="eef39015bd5f34b5" providerId="LiveId" clId="{00EA2AC0-FA9F-4985-93AA-C855554184B5}" dt="2025-07-27T09:40:48.874" v="245" actId="478"/>
          <ac:picMkLst>
            <pc:docMk/>
            <pc:sldMk cId="4114836216" sldId="916"/>
            <ac:picMk id="7" creationId="{93E5BFD4-A700-0C88-23EB-8E8216350B50}"/>
          </ac:picMkLst>
        </pc:picChg>
        <pc:picChg chg="add del">
          <ac:chgData name="JT Wang" userId="eef39015bd5f34b5" providerId="LiveId" clId="{00EA2AC0-FA9F-4985-93AA-C855554184B5}" dt="2025-07-27T09:41:55.072" v="247" actId="478"/>
          <ac:picMkLst>
            <pc:docMk/>
            <pc:sldMk cId="4114836216" sldId="916"/>
            <ac:picMk id="9" creationId="{8AF07DF2-7E40-0B95-DE12-3F0A0B8B29A7}"/>
          </ac:picMkLst>
        </pc:picChg>
        <pc:picChg chg="add del">
          <ac:chgData name="JT Wang" userId="eef39015bd5f34b5" providerId="LiveId" clId="{00EA2AC0-FA9F-4985-93AA-C855554184B5}" dt="2025-07-27T09:42:45.172" v="249" actId="478"/>
          <ac:picMkLst>
            <pc:docMk/>
            <pc:sldMk cId="4114836216" sldId="916"/>
            <ac:picMk id="11" creationId="{088C0E47-2EAB-5A4A-4B23-66C5AE225D64}"/>
          </ac:picMkLst>
        </pc:picChg>
        <pc:picChg chg="add">
          <ac:chgData name="JT Wang" userId="eef39015bd5f34b5" providerId="LiveId" clId="{00EA2AC0-FA9F-4985-93AA-C855554184B5}" dt="2025-07-27T09:42:46.016" v="250" actId="22"/>
          <ac:picMkLst>
            <pc:docMk/>
            <pc:sldMk cId="4114836216" sldId="916"/>
            <ac:picMk id="13" creationId="{22D56861-00A7-5FF1-1F1A-70314ED5952A}"/>
          </ac:picMkLst>
        </pc:picChg>
      </pc:sldChg>
      <pc:sldChg chg="addSp new mod">
        <pc:chgData name="JT Wang" userId="eef39015bd5f34b5" providerId="LiveId" clId="{00EA2AC0-FA9F-4985-93AA-C855554184B5}" dt="2025-07-27T09:43:18.500" v="252" actId="22"/>
        <pc:sldMkLst>
          <pc:docMk/>
          <pc:sldMk cId="4147864340" sldId="917"/>
        </pc:sldMkLst>
        <pc:picChg chg="add">
          <ac:chgData name="JT Wang" userId="eef39015bd5f34b5" providerId="LiveId" clId="{00EA2AC0-FA9F-4985-93AA-C855554184B5}" dt="2025-07-27T09:43:18.500" v="252" actId="22"/>
          <ac:picMkLst>
            <pc:docMk/>
            <pc:sldMk cId="4147864340" sldId="917"/>
            <ac:picMk id="3" creationId="{9EF90B3F-025F-D8E8-05F1-8CF3CEAE2465}"/>
          </ac:picMkLst>
        </pc:picChg>
      </pc:sldChg>
      <pc:sldMasterChg chg="modSldLayout">
        <pc:chgData name="JT Wang" userId="eef39015bd5f34b5" providerId="LiveId" clId="{00EA2AC0-FA9F-4985-93AA-C855554184B5}" dt="2025-07-24T00:26:36.804" v="22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00EA2AC0-FA9F-4985-93AA-C855554184B5}" dt="2025-07-24T00:26:30.574" v="20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00EA2AC0-FA9F-4985-93AA-C855554184B5}" dt="2025-07-24T00:26:24.549" v="16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00EA2AC0-FA9F-4985-93AA-C855554184B5}" dt="2025-07-24T00:26:30.574" v="20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00EA2AC0-FA9F-4985-93AA-C855554184B5}" dt="2025-07-24T00:26:36.804" v="22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00EA2AC0-FA9F-4985-93AA-C855554184B5}" dt="2025-07-24T00:26:36.804" v="22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FF202230-0667-4322-8A19-D579BF249C73}"/>
    <pc:docChg chg="undo custSel addSld delSld modSld sldOrd modMainMaster">
      <pc:chgData name="JT Wang" userId="eef39015bd5f34b5" providerId="LiveId" clId="{FF202230-0667-4322-8A19-D579BF249C73}" dt="2025-07-14T09:00:04.762" v="235" actId="22"/>
      <pc:docMkLst>
        <pc:docMk/>
      </pc:docMkLst>
      <pc:sldChg chg="modSp mod">
        <pc:chgData name="JT Wang" userId="eef39015bd5f34b5" providerId="LiveId" clId="{FF202230-0667-4322-8A19-D579BF249C73}" dt="2025-07-12T08:02:31.962" v="18" actId="6549"/>
        <pc:sldMkLst>
          <pc:docMk/>
          <pc:sldMk cId="3574341807" sldId="286"/>
        </pc:sldMkLst>
        <pc:spChg chg="mod">
          <ac:chgData name="JT Wang" userId="eef39015bd5f34b5" providerId="LiveId" clId="{FF202230-0667-4322-8A19-D579BF249C73}" dt="2025-07-12T08:02:31.962" v="18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FF202230-0667-4322-8A19-D579BF249C73}" dt="2025-07-12T08:02:23.246" v="10" actId="20577"/>
        <pc:sldMkLst>
          <pc:docMk/>
          <pc:sldMk cId="2480538019" sldId="289"/>
        </pc:sldMkLst>
        <pc:spChg chg="mod">
          <ac:chgData name="JT Wang" userId="eef39015bd5f34b5" providerId="LiveId" clId="{FF202230-0667-4322-8A19-D579BF249C73}" dt="2025-07-12T08:02:23.246" v="10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FF202230-0667-4322-8A19-D579BF249C73}" dt="2025-07-12T08:02:09.666" v="1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delSp del mod">
        <pc:chgData name="JT Wang" userId="eef39015bd5f34b5" providerId="LiveId" clId="{FF202230-0667-4322-8A19-D579BF249C73}" dt="2025-07-13T07:38:16.820" v="174" actId="47"/>
        <pc:sldMkLst>
          <pc:docMk/>
          <pc:sldMk cId="3919608233" sldId="796"/>
        </pc:sldMkLst>
      </pc:sldChg>
      <pc:sldChg chg="addSp delSp modSp mod">
        <pc:chgData name="JT Wang" userId="eef39015bd5f34b5" providerId="LiveId" clId="{FF202230-0667-4322-8A19-D579BF249C73}" dt="2025-07-13T06:45:31.248" v="49" actId="1076"/>
        <pc:sldMkLst>
          <pc:docMk/>
          <pc:sldMk cId="3584940774" sldId="852"/>
        </pc:sldMkLst>
      </pc:sldChg>
      <pc:sldChg chg="addSp delSp modSp mod ord">
        <pc:chgData name="JT Wang" userId="eef39015bd5f34b5" providerId="LiveId" clId="{FF202230-0667-4322-8A19-D579BF249C73}" dt="2025-07-13T07:16:08.666" v="124" actId="1036"/>
        <pc:sldMkLst>
          <pc:docMk/>
          <pc:sldMk cId="3890003866" sldId="856"/>
        </pc:sldMkLst>
      </pc:sldChg>
      <pc:sldChg chg="addSp delSp modSp mod">
        <pc:chgData name="JT Wang" userId="eef39015bd5f34b5" providerId="LiveId" clId="{FF202230-0667-4322-8A19-D579BF249C73}" dt="2025-07-13T07:06:57.855" v="98" actId="1035"/>
        <pc:sldMkLst>
          <pc:docMk/>
          <pc:sldMk cId="3031807928" sldId="858"/>
        </pc:sldMkLst>
      </pc:sldChg>
      <pc:sldChg chg="delSp del mod">
        <pc:chgData name="JT Wang" userId="eef39015bd5f34b5" providerId="LiveId" clId="{FF202230-0667-4322-8A19-D579BF249C73}" dt="2025-07-13T07:06:03.595" v="91" actId="47"/>
        <pc:sldMkLst>
          <pc:docMk/>
          <pc:sldMk cId="1093513961" sldId="861"/>
        </pc:sldMkLst>
      </pc:sldChg>
      <pc:sldChg chg="addSp delSp del mod">
        <pc:chgData name="JT Wang" userId="eef39015bd5f34b5" providerId="LiveId" clId="{FF202230-0667-4322-8A19-D579BF249C73}" dt="2025-07-14T01:47:19.726" v="193" actId="47"/>
        <pc:sldMkLst>
          <pc:docMk/>
          <pc:sldMk cId="2845719722" sldId="864"/>
        </pc:sldMkLst>
      </pc:sldChg>
      <pc:sldChg chg="addSp delSp mod">
        <pc:chgData name="JT Wang" userId="eef39015bd5f34b5" providerId="LiveId" clId="{FF202230-0667-4322-8A19-D579BF249C73}" dt="2025-07-14T02:25:21.062" v="207" actId="22"/>
        <pc:sldMkLst>
          <pc:docMk/>
          <pc:sldMk cId="3910978446" sldId="865"/>
        </pc:sldMkLst>
      </pc:sldChg>
      <pc:sldChg chg="addSp delSp modSp mod">
        <pc:chgData name="JT Wang" userId="eef39015bd5f34b5" providerId="LiveId" clId="{FF202230-0667-4322-8A19-D579BF249C73}" dt="2025-07-14T03:10:46.840" v="216" actId="22"/>
        <pc:sldMkLst>
          <pc:docMk/>
          <pc:sldMk cId="3336625098" sldId="866"/>
        </pc:sldMkLst>
      </pc:sldChg>
      <pc:sldChg chg="addSp delSp mod ord">
        <pc:chgData name="JT Wang" userId="eef39015bd5f34b5" providerId="LiveId" clId="{FF202230-0667-4322-8A19-D579BF249C73}" dt="2025-07-13T07:01:21.999" v="82"/>
        <pc:sldMkLst>
          <pc:docMk/>
          <pc:sldMk cId="1119781847" sldId="868"/>
        </pc:sldMkLst>
      </pc:sldChg>
      <pc:sldChg chg="addSp delSp modSp mod ord modClrScheme chgLayout">
        <pc:chgData name="JT Wang" userId="eef39015bd5f34b5" providerId="LiveId" clId="{FF202230-0667-4322-8A19-D579BF249C73}" dt="2025-07-13T06:53:01.931" v="69"/>
        <pc:sldMkLst>
          <pc:docMk/>
          <pc:sldMk cId="2133994996" sldId="883"/>
        </pc:sldMkLst>
      </pc:sldChg>
      <pc:sldChg chg="addSp delSp mod">
        <pc:chgData name="JT Wang" userId="eef39015bd5f34b5" providerId="LiveId" clId="{FF202230-0667-4322-8A19-D579BF249C73}" dt="2025-07-13T07:28:07.557" v="131" actId="22"/>
        <pc:sldMkLst>
          <pc:docMk/>
          <pc:sldMk cId="3049416920" sldId="884"/>
        </pc:sldMkLst>
      </pc:sldChg>
      <pc:sldChg chg="addSp delSp mod">
        <pc:chgData name="JT Wang" userId="eef39015bd5f34b5" providerId="LiveId" clId="{FF202230-0667-4322-8A19-D579BF249C73}" dt="2025-07-13T07:28:35.097" v="132" actId="22"/>
        <pc:sldMkLst>
          <pc:docMk/>
          <pc:sldMk cId="2814515544" sldId="885"/>
        </pc:sldMkLst>
      </pc:sldChg>
      <pc:sldChg chg="addSp delSp modSp mod">
        <pc:chgData name="JT Wang" userId="eef39015bd5f34b5" providerId="LiveId" clId="{FF202230-0667-4322-8A19-D579BF249C73}" dt="2025-07-14T09:00:04.762" v="235" actId="22"/>
        <pc:sldMkLst>
          <pc:docMk/>
          <pc:sldMk cId="3946449907" sldId="886"/>
        </pc:sldMkLst>
      </pc:sldChg>
      <pc:sldChg chg="addSp delSp modSp mod">
        <pc:chgData name="JT Wang" userId="eef39015bd5f34b5" providerId="LiveId" clId="{FF202230-0667-4322-8A19-D579BF249C73}" dt="2025-07-13T07:36:57.394" v="168" actId="1037"/>
        <pc:sldMkLst>
          <pc:docMk/>
          <pc:sldMk cId="289046558" sldId="887"/>
        </pc:sldMkLst>
      </pc:sldChg>
      <pc:sldChg chg="addSp delSp mod">
        <pc:chgData name="JT Wang" userId="eef39015bd5f34b5" providerId="LiveId" clId="{FF202230-0667-4322-8A19-D579BF249C73}" dt="2025-07-13T07:37:45.035" v="172" actId="22"/>
        <pc:sldMkLst>
          <pc:docMk/>
          <pc:sldMk cId="1787668181" sldId="888"/>
        </pc:sldMkLst>
      </pc:sldChg>
      <pc:sldChg chg="addSp delSp mod">
        <pc:chgData name="JT Wang" userId="eef39015bd5f34b5" providerId="LiveId" clId="{FF202230-0667-4322-8A19-D579BF249C73}" dt="2025-07-13T07:39:32.774" v="183" actId="22"/>
        <pc:sldMkLst>
          <pc:docMk/>
          <pc:sldMk cId="3373450593" sldId="889"/>
        </pc:sldMkLst>
      </pc:sldChg>
      <pc:sldChg chg="addSp delSp mod">
        <pc:chgData name="JT Wang" userId="eef39015bd5f34b5" providerId="LiveId" clId="{FF202230-0667-4322-8A19-D579BF249C73}" dt="2025-07-13T07:39:52.532" v="184" actId="22"/>
        <pc:sldMkLst>
          <pc:docMk/>
          <pc:sldMk cId="1219748418" sldId="890"/>
        </pc:sldMkLst>
      </pc:sldChg>
      <pc:sldChg chg="addSp delSp mod">
        <pc:chgData name="JT Wang" userId="eef39015bd5f34b5" providerId="LiveId" clId="{FF202230-0667-4322-8A19-D579BF249C73}" dt="2025-07-13T07:40:11.187" v="185" actId="22"/>
        <pc:sldMkLst>
          <pc:docMk/>
          <pc:sldMk cId="399209752" sldId="891"/>
        </pc:sldMkLst>
      </pc:sldChg>
      <pc:sldChg chg="addSp delSp mod ord">
        <pc:chgData name="JT Wang" userId="eef39015bd5f34b5" providerId="LiveId" clId="{FF202230-0667-4322-8A19-D579BF249C73}" dt="2025-07-13T07:39:17.788" v="182"/>
        <pc:sldMkLst>
          <pc:docMk/>
          <pc:sldMk cId="3716148983" sldId="892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591536090" sldId="893"/>
        </pc:sldMkLst>
      </pc:sldChg>
      <pc:sldChg chg="addSp delSp new mod">
        <pc:chgData name="JT Wang" userId="eef39015bd5f34b5" providerId="LiveId" clId="{FF202230-0667-4322-8A19-D579BF249C73}" dt="2025-07-14T01:47:12.360" v="192" actId="22"/>
        <pc:sldMkLst>
          <pc:docMk/>
          <pc:sldMk cId="4001103375" sldId="893"/>
        </pc:sldMkLst>
      </pc:sldChg>
      <pc:sldChg chg="addSp delSp new del mod">
        <pc:chgData name="JT Wang" userId="eef39015bd5f34b5" providerId="LiveId" clId="{FF202230-0667-4322-8A19-D579BF249C73}" dt="2025-07-14T02:14:19.640" v="197" actId="680"/>
        <pc:sldMkLst>
          <pc:docMk/>
          <pc:sldMk cId="2319847613" sldId="894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705009603" sldId="894"/>
        </pc:sldMkLst>
      </pc:sldChg>
      <pc:sldChg chg="addSp delSp modSp new mod">
        <pc:chgData name="JT Wang" userId="eef39015bd5f34b5" providerId="LiveId" clId="{FF202230-0667-4322-8A19-D579BF249C73}" dt="2025-07-14T03:14:02.041" v="218" actId="22"/>
        <pc:sldMkLst>
          <pc:docMk/>
          <pc:sldMk cId="3434830654" sldId="894"/>
        </pc:sldMkLst>
      </pc:sldChg>
      <pc:sldChg chg="addSp delSp new mod">
        <pc:chgData name="JT Wang" userId="eef39015bd5f34b5" providerId="LiveId" clId="{FF202230-0667-4322-8A19-D579BF249C73}" dt="2025-07-14T03:16:23.605" v="222" actId="22"/>
        <pc:sldMkLst>
          <pc:docMk/>
          <pc:sldMk cId="2393169859" sldId="895"/>
        </pc:sldMkLst>
      </pc:sldChg>
      <pc:sldMasterChg chg="modSldLayout">
        <pc:chgData name="JT Wang" userId="eef39015bd5f34b5" providerId="LiveId" clId="{FF202230-0667-4322-8A19-D579BF249C73}" dt="2025-07-12T08:03:06.409" v="33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FF202230-0667-4322-8A19-D579BF249C73}" dt="2025-07-12T08:03:01.097" v="31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FF202230-0667-4322-8A19-D579BF249C73}" dt="2025-07-12T08:02:56.722" v="29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FF202230-0667-4322-8A19-D579BF249C73}" dt="2025-07-12T08:03:01.097" v="31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FF202230-0667-4322-8A19-D579BF249C73}" dt="2025-07-12T08:03:06.409" v="3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FF202230-0667-4322-8A19-D579BF249C73}" dt="2025-07-12T08:03:06.409" v="3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44251413-C654-4608-973B-F8A7B1826096}"/>
    <pc:docChg chg="undo custSel addSld delSld modSld sldOrd modMainMaster">
      <pc:chgData name="JT Wang" userId="eef39015bd5f34b5" providerId="LiveId" clId="{44251413-C654-4608-973B-F8A7B1826096}" dt="2025-07-19T08:50:04.747" v="182" actId="1035"/>
      <pc:docMkLst>
        <pc:docMk/>
      </pc:docMkLst>
      <pc:sldChg chg="modSp mod">
        <pc:chgData name="JT Wang" userId="eef39015bd5f34b5" providerId="LiveId" clId="{44251413-C654-4608-973B-F8A7B1826096}" dt="2025-07-18T06:57:21.592" v="90" actId="6549"/>
        <pc:sldMkLst>
          <pc:docMk/>
          <pc:sldMk cId="3574341807" sldId="286"/>
        </pc:sldMkLst>
        <pc:spChg chg="mod">
          <ac:chgData name="JT Wang" userId="eef39015bd5f34b5" providerId="LiveId" clId="{44251413-C654-4608-973B-F8A7B1826096}" dt="2025-07-18T06:57:21.592" v="90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addSp delSp modSp mod">
        <pc:chgData name="JT Wang" userId="eef39015bd5f34b5" providerId="LiveId" clId="{44251413-C654-4608-973B-F8A7B1826096}" dt="2025-07-18T06:57:10.071" v="85" actId="20577"/>
        <pc:sldMkLst>
          <pc:docMk/>
          <pc:sldMk cId="2480538019" sldId="289"/>
        </pc:sldMkLst>
        <pc:spChg chg="mod">
          <ac:chgData name="JT Wang" userId="eef39015bd5f34b5" providerId="LiveId" clId="{44251413-C654-4608-973B-F8A7B1826096}" dt="2025-07-18T06:57:10.071" v="85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44251413-C654-4608-973B-F8A7B1826096}" dt="2025-07-18T06:56:23.582" v="78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44251413-C654-4608-973B-F8A7B1826096}" dt="2025-07-19T08:50:04.747" v="182" actId="1035"/>
        <pc:sldMkLst>
          <pc:docMk/>
          <pc:sldMk cId="3584940774" sldId="852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890003866" sldId="85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31807928" sldId="858"/>
        </pc:sldMkLst>
      </pc:sldChg>
      <pc:sldChg chg="addSp delSp mod">
        <pc:chgData name="JT Wang" userId="eef39015bd5f34b5" providerId="LiveId" clId="{44251413-C654-4608-973B-F8A7B1826096}" dt="2025-07-18T07:38:30.543" v="140" actId="22"/>
        <pc:sldMkLst>
          <pc:docMk/>
          <pc:sldMk cId="3910978446" sldId="86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36625098" sldId="86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119781847" sldId="868"/>
        </pc:sldMkLst>
      </pc:sldChg>
      <pc:sldChg chg="addSp delSp add del mod ord modClrScheme chgLayout">
        <pc:chgData name="JT Wang" userId="eef39015bd5f34b5" providerId="LiveId" clId="{44251413-C654-4608-973B-F8A7B1826096}" dt="2025-07-19T08:12:02.024" v="166" actId="700"/>
        <pc:sldMkLst>
          <pc:docMk/>
          <pc:sldMk cId="2133994996" sldId="883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49416920" sldId="88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14515544" sldId="88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46449907" sldId="88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9046558" sldId="887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787668181" sldId="888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73450593" sldId="889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219748418" sldId="890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9209752" sldId="891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716148983" sldId="892"/>
        </pc:sldMkLst>
      </pc:sldChg>
      <pc:sldChg chg="addSp delSp mod">
        <pc:chgData name="JT Wang" userId="eef39015bd5f34b5" providerId="LiveId" clId="{44251413-C654-4608-973B-F8A7B1826096}" dt="2025-07-18T07:34:48.864" v="139" actId="22"/>
        <pc:sldMkLst>
          <pc:docMk/>
          <pc:sldMk cId="4001103375" sldId="893"/>
        </pc:sldMkLst>
      </pc:sldChg>
      <pc:sldChg chg="addSp delSp mod">
        <pc:chgData name="JT Wang" userId="eef39015bd5f34b5" providerId="LiveId" clId="{44251413-C654-4608-973B-F8A7B1826096}" dt="2025-07-18T07:39:12.431" v="143" actId="22"/>
        <pc:sldMkLst>
          <pc:docMk/>
          <pc:sldMk cId="3434830654" sldId="89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393169859" sldId="895"/>
        </pc:sldMkLst>
      </pc:sldChg>
      <pc:sldChg chg="addSp delSp modSp new del mod ord">
        <pc:chgData name="JT Wang" userId="eef39015bd5f34b5" providerId="LiveId" clId="{44251413-C654-4608-973B-F8A7B1826096}" dt="2025-07-18T07:29:53.118" v="131" actId="47"/>
        <pc:sldMkLst>
          <pc:docMk/>
          <pc:sldMk cId="3649208384" sldId="896"/>
        </pc:sldMkLst>
      </pc:sldChg>
      <pc:sldChg chg="addSp delSp new del mod">
        <pc:chgData name="JT Wang" userId="eef39015bd5f34b5" providerId="LiveId" clId="{44251413-C654-4608-973B-F8A7B1826096}" dt="2025-07-18T07:41:46.821" v="149" actId="47"/>
        <pc:sldMkLst>
          <pc:docMk/>
          <pc:sldMk cId="926120325" sldId="897"/>
        </pc:sldMkLst>
      </pc:sldChg>
      <pc:sldChg chg="addSp delSp modSp new mod ord modClrScheme chgLayout">
        <pc:chgData name="JT Wang" userId="eef39015bd5f34b5" providerId="LiveId" clId="{44251413-C654-4608-973B-F8A7B1826096}" dt="2025-07-19T08:12:07.433" v="167" actId="700"/>
        <pc:sldMkLst>
          <pc:docMk/>
          <pc:sldMk cId="2143540032" sldId="898"/>
        </pc:sldMkLst>
      </pc:sldChg>
      <pc:sldChg chg="new del ord">
        <pc:chgData name="JT Wang" userId="eef39015bd5f34b5" providerId="LiveId" clId="{44251413-C654-4608-973B-F8A7B1826096}" dt="2025-07-18T07:16:50.715" v="102" actId="47"/>
        <pc:sldMkLst>
          <pc:docMk/>
          <pc:sldMk cId="2883053600" sldId="899"/>
        </pc:sldMkLst>
      </pc:sldChg>
      <pc:sldChg chg="add ord">
        <pc:chgData name="JT Wang" userId="eef39015bd5f34b5" providerId="LiveId" clId="{44251413-C654-4608-973B-F8A7B1826096}" dt="2025-07-18T07:16:47.055" v="101"/>
        <pc:sldMkLst>
          <pc:docMk/>
          <pc:sldMk cId="1170397426" sldId="900"/>
        </pc:sldMkLst>
      </pc:sldChg>
      <pc:sldChg chg="addSp delSp modSp new mod">
        <pc:chgData name="JT Wang" userId="eef39015bd5f34b5" providerId="LiveId" clId="{44251413-C654-4608-973B-F8A7B1826096}" dt="2025-07-18T07:21:44.125" v="115" actId="1038"/>
        <pc:sldMkLst>
          <pc:docMk/>
          <pc:sldMk cId="3521621646" sldId="901"/>
        </pc:sldMkLst>
      </pc:sldChg>
      <pc:sldChg chg="add">
        <pc:chgData name="JT Wang" userId="eef39015bd5f34b5" providerId="LiveId" clId="{44251413-C654-4608-973B-F8A7B1826096}" dt="2025-07-18T07:18:42.063" v="105"/>
        <pc:sldMkLst>
          <pc:docMk/>
          <pc:sldMk cId="904546010" sldId="902"/>
        </pc:sldMkLst>
      </pc:sldChg>
      <pc:sldChg chg="addSp delSp new mod">
        <pc:chgData name="JT Wang" userId="eef39015bd5f34b5" providerId="LiveId" clId="{44251413-C654-4608-973B-F8A7B1826096}" dt="2025-07-18T07:26:29.930" v="119" actId="22"/>
        <pc:sldMkLst>
          <pc:docMk/>
          <pc:sldMk cId="1455510761" sldId="903"/>
        </pc:sldMkLst>
      </pc:sldChg>
      <pc:sldChg chg="addSp delSp new mod">
        <pc:chgData name="JT Wang" userId="eef39015bd5f34b5" providerId="LiveId" clId="{44251413-C654-4608-973B-F8A7B1826096}" dt="2025-07-19T08:39:22.409" v="178" actId="22"/>
        <pc:sldMkLst>
          <pc:docMk/>
          <pc:sldMk cId="3356226350" sldId="904"/>
        </pc:sldMkLst>
      </pc:sldChg>
      <pc:sldChg chg="addSp delSp new mod">
        <pc:chgData name="JT Wang" userId="eef39015bd5f34b5" providerId="LiveId" clId="{44251413-C654-4608-973B-F8A7B1826096}" dt="2025-07-18T07:41:43.332" v="148" actId="22"/>
        <pc:sldMkLst>
          <pc:docMk/>
          <pc:sldMk cId="3221910327" sldId="905"/>
        </pc:sldMkLst>
      </pc:sldChg>
      <pc:sldChg chg="addSp delSp modSp new mod modClrScheme chgLayout">
        <pc:chgData name="JT Wang" userId="eef39015bd5f34b5" providerId="LiveId" clId="{44251413-C654-4608-973B-F8A7B1826096}" dt="2025-07-19T08:12:41.144" v="172" actId="1035"/>
        <pc:sldMkLst>
          <pc:docMk/>
          <pc:sldMk cId="2801707139" sldId="906"/>
        </pc:sldMkLst>
      </pc:sldChg>
      <pc:sldMasterChg chg="modSldLayout">
        <pc:chgData name="JT Wang" userId="eef39015bd5f34b5" providerId="LiveId" clId="{44251413-C654-4608-973B-F8A7B1826096}" dt="2025-07-18T06:57:48.672" v="95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44251413-C654-4608-973B-F8A7B1826096}" dt="2025-07-18T06:57:48.672" v="95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44251413-C654-4608-973B-F8A7B1826096}" dt="2025-07-18T06:57:37.303" v="91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44251413-C654-4608-973B-F8A7B1826096}" dt="2025-07-18T06:57:48.672" v="95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44251413-C654-4608-973B-F8A7B1826096}" dt="2025-07-18T06:57:43.745" v="9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44251413-C654-4608-973B-F8A7B1826096}" dt="2025-07-18T06:57:43.745" v="9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479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889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28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23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584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391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05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89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79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二乘果位之階段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2025/7/27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二乘果位之階段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96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F4846C3-EAEA-F0CC-0738-D81DD7CF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5" y="1075996"/>
            <a:ext cx="11212490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0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627BA9-410D-F805-62A9-1EE768DD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1080760"/>
            <a:ext cx="1088859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16084DF-EE92-C5B5-57C9-4723B1A9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99" y="37634"/>
            <a:ext cx="11086266" cy="6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3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858884-C30C-48AF-B6A4-7030D3CCA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0" y="1099812"/>
            <a:ext cx="11107700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8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194092-22FE-C201-7268-CEFC73F9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056944"/>
            <a:ext cx="11336332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89AE91-0780-FBEA-1AE5-2CF22489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090286"/>
            <a:ext cx="1137443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4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7899D60-57B3-E457-349C-D4B71D84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1680918"/>
            <a:ext cx="1108864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DADBD3-7944-7C2E-120B-C698DD49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527"/>
            <a:ext cx="12192000" cy="46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E97B0C-E2C0-EA47-D06A-240DD342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963"/>
            <a:ext cx="12192000" cy="54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7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7B3F91-BDE4-51AA-9C45-149097198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1709497"/>
            <a:ext cx="10231278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indent="152400">
              <a:lnSpc>
                <a:spcPts val="2000"/>
              </a:lnSpc>
              <a:spcBef>
                <a:spcPct val="20000"/>
              </a:spcBef>
              <a:buClr>
                <a:schemeClr val="tx2"/>
              </a:buClr>
              <a:buSzPct val="90000"/>
              <a:defRPr sz="4000"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二乘果位之階段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9293C0F-15EF-9747-259C-9BC0B511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34561"/>
            <a:ext cx="12058904" cy="63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9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7A76EAC-4DA8-392D-EB32-688BB548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2" y="418680"/>
            <a:ext cx="11250595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07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2D56861-00A7-5FF1-1F1A-70314ED5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58"/>
            <a:ext cx="12192000" cy="45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36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F90B3F-025F-D8E8-05F1-8CF3CEAE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414181"/>
            <a:ext cx="1002169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4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5873BA-28C9-4E93-B94A-35EF98C7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204602"/>
            <a:ext cx="958348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411240-D724-261E-50C5-BF1CFC6B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738076"/>
            <a:ext cx="869753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2DDC1B1-EFA0-D854-10CE-F7542849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733049"/>
            <a:ext cx="11450648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2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600C462-AD7C-55A6-4670-0B0629BA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737812"/>
            <a:ext cx="11717385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1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AFA14D0-FAED-453E-EE9B-C5405313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71" y="1090286"/>
            <a:ext cx="11345858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2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BC93578-36F6-60CA-12DA-901CE9D3E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8" y="490119"/>
            <a:ext cx="11553056" cy="59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7EB9FB7-CBC1-D7FB-6B6A-951E52C3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430792"/>
            <a:ext cx="12063191" cy="60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67812</TotalTime>
  <Words>103</Words>
  <Application>Microsoft Office PowerPoint</Application>
  <PresentationFormat>寬螢幕</PresentationFormat>
  <Paragraphs>28</Paragraphs>
  <Slides>24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1944</cp:revision>
  <dcterms:created xsi:type="dcterms:W3CDTF">2023-08-17T10:12:34Z</dcterms:created>
  <dcterms:modified xsi:type="dcterms:W3CDTF">2025-07-27T13:10:59Z</dcterms:modified>
</cp:coreProperties>
</file>